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87" r:id="rId3"/>
    <p:sldId id="299" r:id="rId4"/>
    <p:sldId id="259" r:id="rId5"/>
    <p:sldId id="298" r:id="rId6"/>
    <p:sldId id="29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0" autoAdjust="0"/>
  </p:normalViewPr>
  <p:slideViewPr>
    <p:cSldViewPr snapToGrid="0">
      <p:cViewPr varScale="1">
        <p:scale>
          <a:sx n="90" d="100"/>
          <a:sy n="90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48BBB-970B-4ABC-B186-13D5DCC5A375}" type="datetimeFigureOut">
              <a:rPr lang="en-CA" smtClean="0"/>
              <a:t>2023-07-06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AC04F-CDEE-4723-8883-3BC74F0D6F0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314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542B-E122-487E-A3BC-96A7C2682EE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18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8542B-E122-487E-A3BC-96A7C2682EE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704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5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16EF52-7843-4CF5-8D54-B98F742B0A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-4" r="29851" b="79611"/>
          <a:stretch/>
        </p:blipFill>
        <p:spPr>
          <a:xfrm>
            <a:off x="0" y="0"/>
            <a:ext cx="9067800" cy="1398494"/>
          </a:xfrm>
          <a:prstGeom prst="rect">
            <a:avLst/>
          </a:prstGeom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37481-C7CE-4981-BF66-302C8427F229}"/>
              </a:ext>
            </a:extLst>
          </p:cNvPr>
          <p:cNvSpPr/>
          <p:nvPr userDrawn="1"/>
        </p:nvSpPr>
        <p:spPr>
          <a:xfrm>
            <a:off x="-3699" y="-7099"/>
            <a:ext cx="9071499" cy="141269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040FB-0AB0-47AC-A3AA-C9410886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65BF8-A73C-40E7-B2F7-7B37A12C8F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8F04-22BC-4E84-9F40-92B465BD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83B0A-8748-4725-B8F4-4861EACDD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2FE95-B679-4FDF-8F4F-70DDFABD13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7F7618-7B9D-4481-AD72-5A7E57B299DF}"/>
              </a:ext>
            </a:extLst>
          </p:cNvPr>
          <p:cNvSpPr/>
          <p:nvPr userDrawn="1"/>
        </p:nvSpPr>
        <p:spPr>
          <a:xfrm>
            <a:off x="8611340" y="1"/>
            <a:ext cx="456460" cy="139849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554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22E9E-AC23-403A-87D0-CCFB35CF2942}" type="datetimeFigureOut">
              <a:rPr lang="en-CA" smtClean="0"/>
              <a:t>2023-07-06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939DA-3C1E-4D53-9AFC-CB96EF1178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16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http://www.google.ca/url?sa=i&amp;rct=j&amp;q=&amp;esrc=s&amp;source=images&amp;cd=&amp;cad=rja&amp;uact=8&amp;ved=0ahUKEwiSzt3j6c_JAhVS-mMKHXNlB4UQjRwIBw&amp;url=http://nwblcc.org/&amp;psig=AFQjCNGvrfvVaoqUidy5Z5ElGnQegtax7g&amp;ust=1449786511412888" TargetMode="Externa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5BF8-A73C-40E7-B2F7-7B37A12C8F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2FE95-B679-4FDF-8F4F-70DDFABD13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7BF126-2026-4D8E-B3C3-C15D0151FB27}"/>
              </a:ext>
            </a:extLst>
          </p:cNvPr>
          <p:cNvSpPr/>
          <p:nvPr userDrawn="1"/>
        </p:nvSpPr>
        <p:spPr>
          <a:xfrm>
            <a:off x="8610600" y="0"/>
            <a:ext cx="45720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1440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BEACONs Project</a:t>
            </a:r>
          </a:p>
        </p:txBody>
      </p:sp>
      <p:pic>
        <p:nvPicPr>
          <p:cNvPr id="8" name="Picture 8" descr="http://nwblcc.org/wp-content/uploads/2015/12/beacons_logo_0.jpg">
            <a:hlinkClick r:id="rId5"/>
            <a:extLst>
              <a:ext uri="{FF2B5EF4-FFF2-40B4-BE49-F238E27FC236}">
                <a16:creationId xmlns:a16="http://schemas.microsoft.com/office/drawing/2014/main" id="{B4D762F2-2958-4D4F-87DE-882A5FD372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49701" y="274638"/>
            <a:ext cx="994299" cy="6810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4375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39CC940-3612-445C-A564-959137F8E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62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55D11BC-158C-48BA-BB7F-AFA8E226EC59}"/>
              </a:ext>
            </a:extLst>
          </p:cNvPr>
          <p:cNvSpPr/>
          <p:nvPr/>
        </p:nvSpPr>
        <p:spPr>
          <a:xfrm>
            <a:off x="-107578" y="0"/>
            <a:ext cx="9251577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UA-COLOUR.jpg">
            <a:extLst>
              <a:ext uri="{FF2B5EF4-FFF2-40B4-BE49-F238E27FC236}">
                <a16:creationId xmlns:a16="http://schemas.microsoft.com/office/drawing/2014/main" id="{27CBFF99-71E7-4DCC-8FD3-B5AF076AA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30" y="5330304"/>
            <a:ext cx="2565400" cy="106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57DAC-F115-44A2-8DF8-A512A546FCB8}"/>
              </a:ext>
            </a:extLst>
          </p:cNvPr>
          <p:cNvSpPr txBox="1"/>
          <p:nvPr/>
        </p:nvSpPr>
        <p:spPr>
          <a:xfrm>
            <a:off x="0" y="2061454"/>
            <a:ext cx="9144000" cy="2385268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CA" sz="3200" dirty="0">
                <a:solidFill>
                  <a:schemeClr val="bg1"/>
                </a:solidFill>
              </a:rPr>
              <a:t>Applications of disturbance mapping to </a:t>
            </a:r>
          </a:p>
          <a:p>
            <a:pPr algn="ctr">
              <a:defRPr/>
            </a:pPr>
            <a:r>
              <a:rPr lang="en-CA" sz="3200" dirty="0">
                <a:solidFill>
                  <a:schemeClr val="bg1"/>
                </a:solidFill>
              </a:rPr>
              <a:t>conservation planning</a:t>
            </a:r>
            <a:endParaRPr lang="en-US" sz="2000" dirty="0">
              <a:solidFill>
                <a:schemeClr val="bg1"/>
              </a:solidFill>
              <a:latin typeface="Calibri"/>
              <a:cs typeface="Arial" panose="020B0604020202020204" pitchFamily="34" charset="0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Pierre Vernier, Marc Edwards, Melina Houle, 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Kim </a:t>
            </a:r>
            <a:r>
              <a:rPr lang="en-US" sz="2000" dirty="0" err="1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Lisgo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 and Fiona </a:t>
            </a:r>
            <a:r>
              <a:rPr lang="en-US" sz="2000" dirty="0" err="1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Schmiegelow</a:t>
            </a:r>
            <a:endParaRPr lang="en-US" sz="2000" dirty="0">
              <a:solidFill>
                <a:schemeClr val="bg1"/>
              </a:solidFill>
              <a:latin typeface="Calibri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2000" dirty="0">
              <a:solidFill>
                <a:schemeClr val="bg1"/>
              </a:solidFill>
              <a:latin typeface="Calibri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BCPARF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Calibri"/>
                <a:cs typeface="Arial" panose="020B0604020202020204" pitchFamily="34" charset="0"/>
              </a:rPr>
              <a:t>December 13, 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52361-A55F-486E-A18B-FA0D3DA23580}"/>
              </a:ext>
            </a:extLst>
          </p:cNvPr>
          <p:cNvSpPr txBox="1"/>
          <p:nvPr/>
        </p:nvSpPr>
        <p:spPr>
          <a:xfrm>
            <a:off x="29623" y="763587"/>
            <a:ext cx="24817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FFC000"/>
                </a:solidFill>
                <a:latin typeface="+mn-lt"/>
              </a:rPr>
              <a:t>www.beaconsproject.ca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8A998-561D-42E6-A87D-ADEE42F732CD}"/>
              </a:ext>
            </a:extLst>
          </p:cNvPr>
          <p:cNvSpPr txBox="1"/>
          <p:nvPr/>
        </p:nvSpPr>
        <p:spPr>
          <a:xfrm>
            <a:off x="29623" y="0"/>
            <a:ext cx="4792662" cy="763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libri" pitchFamily="34" charset="0"/>
              </a:rPr>
              <a:t>BEACONs Project</a:t>
            </a:r>
          </a:p>
          <a:p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Boreal Ecosystems Analysis for Conservation Networks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6D55CE-BF77-4738-A279-898DE5F54E80}"/>
              </a:ext>
            </a:extLst>
          </p:cNvPr>
          <p:cNvCxnSpPr/>
          <p:nvPr/>
        </p:nvCxnSpPr>
        <p:spPr>
          <a:xfrm>
            <a:off x="125505" y="763587"/>
            <a:ext cx="44375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EB850D-8A71-46FD-9FE8-C26FFD47F2C6}"/>
              </a:ext>
            </a:extLst>
          </p:cNvPr>
          <p:cNvGrpSpPr/>
          <p:nvPr/>
        </p:nvGrpSpPr>
        <p:grpSpPr>
          <a:xfrm>
            <a:off x="4822285" y="5175315"/>
            <a:ext cx="2484797" cy="1386606"/>
            <a:chOff x="5572805" y="4891036"/>
            <a:chExt cx="3305680" cy="18446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73426E-F1A0-4F6A-B757-90E434F98E67}"/>
                </a:ext>
              </a:extLst>
            </p:cNvPr>
            <p:cNvSpPr/>
            <p:nvPr/>
          </p:nvSpPr>
          <p:spPr>
            <a:xfrm>
              <a:off x="5806911" y="5091061"/>
              <a:ext cx="2837468" cy="1461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50" name="Picture 2" descr="Yukon University Logo">
              <a:extLst>
                <a:ext uri="{FF2B5EF4-FFF2-40B4-BE49-F238E27FC236}">
                  <a16:creationId xmlns:a16="http://schemas.microsoft.com/office/drawing/2014/main" id="{BEA2EF39-1FC7-4107-AE96-748C86928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805" y="4891036"/>
              <a:ext cx="3305680" cy="184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1914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C27471-6C6C-44F1-8967-AF333205FBCB}"/>
              </a:ext>
            </a:extLst>
          </p:cNvPr>
          <p:cNvSpPr/>
          <p:nvPr/>
        </p:nvSpPr>
        <p:spPr>
          <a:xfrm>
            <a:off x="505939" y="2192332"/>
            <a:ext cx="7777981" cy="3208190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EA2FE-615D-49EB-8677-BA22908C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7" y="2460621"/>
            <a:ext cx="8229600" cy="2939901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CA" sz="2400" dirty="0"/>
              <a:t>Explore regional disturbances</a:t>
            </a:r>
          </a:p>
          <a:p>
            <a:pPr marL="1371600" lvl="2" indent="-514350"/>
            <a:r>
              <a:rPr lang="en-CA" sz="2000" dirty="0"/>
              <a:t>Create and export custom footprint and intactness maps</a:t>
            </a:r>
          </a:p>
          <a:p>
            <a:pPr marL="1371600" lvl="2" indent="-514350"/>
            <a:r>
              <a:rPr lang="en-CA" sz="2000" dirty="0"/>
              <a:t>Evaluate assumptions about buffer sizes and minimum patch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5C5C-1280-49E5-8462-E4B4F02CA225}"/>
              </a:ext>
            </a:extLst>
          </p:cNvPr>
          <p:cNvSpPr txBox="1"/>
          <p:nvPr/>
        </p:nvSpPr>
        <p:spPr>
          <a:xfrm>
            <a:off x="505939" y="533207"/>
            <a:ext cx="4437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Using regional disturbance maps in conservation applications: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621619-74FC-4D78-85B4-06553E12ACA8}"/>
              </a:ext>
            </a:extLst>
          </p:cNvPr>
          <p:cNvCxnSpPr/>
          <p:nvPr/>
        </p:nvCxnSpPr>
        <p:spPr>
          <a:xfrm>
            <a:off x="606582" y="1457478"/>
            <a:ext cx="40468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3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BC01-D5ED-C898-51B9-9943888B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Explorer – Overview</a:t>
            </a:r>
            <a:endParaRPr lang="en-CA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2C892812-2C55-DE18-E87E-0076F72A3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0823"/>
            <a:ext cx="7826584" cy="6167146"/>
          </a:xfrm>
        </p:spPr>
      </p:pic>
    </p:spTree>
    <p:extLst>
      <p:ext uri="{BB962C8B-B14F-4D97-AF65-F5344CB8AC3E}">
        <p14:creationId xmlns:p14="http://schemas.microsoft.com/office/powerpoint/2010/main" val="184163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B1717-A75B-4F74-AB2A-0091C2645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" y="1289259"/>
            <a:ext cx="8457776" cy="4933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BB5AA-8E12-45D4-2543-3226406C8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59" y="356119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/>
              <a:t>Application 1: App to explore regional disturbances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7803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E397F-A258-4DDB-93BE-89673E34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" y="1295414"/>
            <a:ext cx="8463345" cy="49109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5D389-106A-92E4-9D57-62CCD273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90" y="392333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2800" dirty="0"/>
              <a:t>Creating footprint and intactness maps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90233-D47B-4015-AD89-6A15C6E3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" y="1295413"/>
            <a:ext cx="8471419" cy="49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32393A-E5C1-42CB-8EED-B4357B52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1" y="1305346"/>
            <a:ext cx="8462064" cy="49324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8246B8C-80D6-4559-A794-AD64431965CA}"/>
              </a:ext>
            </a:extLst>
          </p:cNvPr>
          <p:cNvSpPr txBox="1">
            <a:spLocks/>
          </p:cNvSpPr>
          <p:nvPr/>
        </p:nvSpPr>
        <p:spPr>
          <a:xfrm>
            <a:off x="294238" y="367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/>
              <a:t>Customizing buffers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165034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16322</TotalTime>
  <Words>88</Words>
  <Application>Microsoft Office PowerPoint</Application>
  <PresentationFormat>On-screen Show (4:3)</PresentationFormat>
  <Paragraphs>19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1_Office Theme</vt:lpstr>
      <vt:lpstr>PowerPoint Presentation</vt:lpstr>
      <vt:lpstr>PowerPoint Presentation</vt:lpstr>
      <vt:lpstr>Disturbance Explorer – Overview</vt:lpstr>
      <vt:lpstr>Application 1: App to explore regional disturbances</vt:lpstr>
      <vt:lpstr>Creating footprint and intactness maps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MAEDW7</dc:creator>
  <cp:lastModifiedBy>Pierre Vernier</cp:lastModifiedBy>
  <cp:revision>96</cp:revision>
  <dcterms:created xsi:type="dcterms:W3CDTF">2022-11-28T18:20:31Z</dcterms:created>
  <dcterms:modified xsi:type="dcterms:W3CDTF">2023-07-06T20:47:21Z</dcterms:modified>
</cp:coreProperties>
</file>